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6375"/>
    <a:srgbClr val="0081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1" y="1748438"/>
            <a:ext cx="9144000" cy="2387600"/>
          </a:xfrm>
        </p:spPr>
        <p:txBody>
          <a:bodyPr anchor="ctr">
            <a:normAutofit/>
          </a:bodyPr>
          <a:lstStyle>
            <a:lvl1pPr algn="ctr">
              <a:defRPr sz="2800">
                <a:solidFill>
                  <a:srgbClr val="016375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Rectangle 13"/>
          <p:cNvSpPr>
            <a:spLocks noChangeArrowheads="1"/>
          </p:cNvSpPr>
          <p:nvPr userDrawn="1"/>
        </p:nvSpPr>
        <p:spPr bwMode="auto">
          <a:xfrm rot="5400000">
            <a:off x="5551791" y="234267"/>
            <a:ext cx="1088420" cy="12192002"/>
          </a:xfrm>
          <a:prstGeom prst="rect">
            <a:avLst/>
          </a:prstGeom>
          <a:solidFill>
            <a:srgbClr val="00818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>
              <a:solidFill>
                <a:srgbClr val="008188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9999" y="5999155"/>
            <a:ext cx="1992004" cy="658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382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77" y="156519"/>
            <a:ext cx="12189045" cy="108739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9831" y="1365680"/>
            <a:ext cx="5486400" cy="498067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30097" y="1365680"/>
            <a:ext cx="5486400" cy="2423160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half" idx="10"/>
          </p:nvPr>
        </p:nvSpPr>
        <p:spPr>
          <a:xfrm>
            <a:off x="6030097" y="3929448"/>
            <a:ext cx="5486400" cy="2423160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7970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477" y="156519"/>
            <a:ext cx="12189045" cy="108739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0140" y="1382156"/>
            <a:ext cx="5486400" cy="2423160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half" idx="10"/>
          </p:nvPr>
        </p:nvSpPr>
        <p:spPr>
          <a:xfrm>
            <a:off x="6170140" y="3945924"/>
            <a:ext cx="5486400" cy="2423160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11"/>
          </p:nvPr>
        </p:nvSpPr>
        <p:spPr>
          <a:xfrm>
            <a:off x="481913" y="1382156"/>
            <a:ext cx="5486400" cy="2423160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12"/>
          </p:nvPr>
        </p:nvSpPr>
        <p:spPr>
          <a:xfrm>
            <a:off x="481913" y="3945924"/>
            <a:ext cx="5486400" cy="2423160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174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10" hasCustomPrompt="1"/>
          </p:nvPr>
        </p:nvSpPr>
        <p:spPr>
          <a:xfrm>
            <a:off x="123825" y="1335088"/>
            <a:ext cx="11861800" cy="5106987"/>
          </a:xfrm>
        </p:spPr>
        <p:txBody>
          <a:bodyPr anchor="ctr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baseline="0">
                <a:solidFill>
                  <a:srgbClr val="008188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Click icon to add a Table</a:t>
            </a:r>
          </a:p>
        </p:txBody>
      </p:sp>
    </p:spTree>
    <p:extLst>
      <p:ext uri="{BB962C8B-B14F-4D97-AF65-F5344CB8AC3E}">
        <p14:creationId xmlns:p14="http://schemas.microsoft.com/office/powerpoint/2010/main" val="2653333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1" hasCustomPrompt="1"/>
          </p:nvPr>
        </p:nvSpPr>
        <p:spPr>
          <a:xfrm>
            <a:off x="161131" y="1331158"/>
            <a:ext cx="11869738" cy="5099050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16375"/>
                </a:solidFill>
              </a:defRPr>
            </a:lvl1pPr>
          </a:lstStyle>
          <a:p>
            <a:r>
              <a:rPr lang="en-US" dirty="0" smtClean="0"/>
              <a:t>Click icon to add a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465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icture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90531" y="1326978"/>
            <a:ext cx="11887200" cy="3969951"/>
          </a:xfrm>
        </p:spPr>
        <p:txBody>
          <a:bodyPr anchor="ctr"/>
          <a:lstStyle>
            <a:lvl1pPr marL="0" indent="0" algn="ctr">
              <a:buNone/>
              <a:defRPr baseline="0">
                <a:solidFill>
                  <a:srgbClr val="016375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90488" y="5370513"/>
            <a:ext cx="11887200" cy="1112837"/>
          </a:xfrm>
        </p:spPr>
        <p:txBody>
          <a:bodyPr>
            <a:normAutofit/>
          </a:bodyPr>
          <a:lstStyle>
            <a:lvl1pPr marL="0" indent="0">
              <a:buNone/>
              <a:defRPr sz="1800" baseline="0">
                <a:solidFill>
                  <a:srgbClr val="016375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131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8075" y="1433384"/>
            <a:ext cx="6172200" cy="4983892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16375"/>
                </a:solidFill>
              </a:defRPr>
            </a:lvl1pPr>
            <a:lvl2pPr>
              <a:defRPr sz="2000">
                <a:solidFill>
                  <a:srgbClr val="016375"/>
                </a:solidFill>
              </a:defRPr>
            </a:lvl2pPr>
            <a:lvl3pPr>
              <a:defRPr sz="1800">
                <a:solidFill>
                  <a:srgbClr val="016375"/>
                </a:solidFill>
              </a:defRPr>
            </a:lvl3pPr>
            <a:lvl4pPr>
              <a:defRPr sz="1600">
                <a:solidFill>
                  <a:srgbClr val="016375"/>
                </a:solidFill>
              </a:defRPr>
            </a:lvl4pPr>
            <a:lvl5pPr>
              <a:defRPr sz="1600">
                <a:solidFill>
                  <a:srgbClr val="016375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 hasCustomPrompt="1"/>
          </p:nvPr>
        </p:nvSpPr>
        <p:spPr>
          <a:xfrm>
            <a:off x="155790" y="1433384"/>
            <a:ext cx="5519737" cy="4983892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16375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337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870" y="1433385"/>
            <a:ext cx="6172200" cy="4983892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16375"/>
                </a:solidFill>
              </a:defRPr>
            </a:lvl1pPr>
            <a:lvl2pPr>
              <a:defRPr sz="2000">
                <a:solidFill>
                  <a:srgbClr val="016375"/>
                </a:solidFill>
              </a:defRPr>
            </a:lvl2pPr>
            <a:lvl3pPr>
              <a:defRPr sz="1800">
                <a:solidFill>
                  <a:srgbClr val="016375"/>
                </a:solidFill>
              </a:defRPr>
            </a:lvl3pPr>
            <a:lvl4pPr>
              <a:defRPr sz="1600">
                <a:solidFill>
                  <a:srgbClr val="016375"/>
                </a:solidFill>
              </a:defRPr>
            </a:lvl4pPr>
            <a:lvl5pPr>
              <a:defRPr sz="1600">
                <a:solidFill>
                  <a:srgbClr val="016375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 hasCustomPrompt="1"/>
          </p:nvPr>
        </p:nvSpPr>
        <p:spPr>
          <a:xfrm>
            <a:off x="6391834" y="1433385"/>
            <a:ext cx="5519737" cy="4983892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016375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719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6356"/>
            <a:ext cx="10515600" cy="4120607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13"/>
          <p:cNvSpPr>
            <a:spLocks noChangeArrowheads="1"/>
          </p:cNvSpPr>
          <p:nvPr userDrawn="1"/>
        </p:nvSpPr>
        <p:spPr bwMode="auto">
          <a:xfrm rot="5400000">
            <a:off x="5146082" y="-5144603"/>
            <a:ext cx="1899837" cy="12189043"/>
          </a:xfrm>
          <a:prstGeom prst="rect">
            <a:avLst/>
          </a:prstGeom>
          <a:solidFill>
            <a:srgbClr val="00818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 rot="5400000">
            <a:off x="5943588" y="605556"/>
            <a:ext cx="304825" cy="12189044"/>
          </a:xfrm>
          <a:prstGeom prst="rect">
            <a:avLst/>
          </a:prstGeom>
          <a:solidFill>
            <a:srgbClr val="F5B76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500" dirty="0" smtClean="0">
                <a:solidFill>
                  <a:srgbClr val="FFCC00"/>
                </a:solidFill>
              </a:rPr>
              <a:t> </a:t>
            </a:r>
            <a:endParaRPr lang="en-US" sz="1500" dirty="0">
              <a:solidFill>
                <a:srgbClr val="FFCC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838" y="482048"/>
            <a:ext cx="2830324" cy="935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694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4821" y="342257"/>
            <a:ext cx="10515600" cy="2852737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016375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4821" y="3393502"/>
            <a:ext cx="10515600" cy="1500187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01637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  <p:sp>
        <p:nvSpPr>
          <p:cNvPr id="7" name="Rectangle 13"/>
          <p:cNvSpPr>
            <a:spLocks noChangeArrowheads="1"/>
          </p:cNvSpPr>
          <p:nvPr userDrawn="1"/>
        </p:nvSpPr>
        <p:spPr bwMode="auto">
          <a:xfrm rot="5400000">
            <a:off x="5201482" y="-123871"/>
            <a:ext cx="1782278" cy="12214416"/>
          </a:xfrm>
          <a:prstGeom prst="rect">
            <a:avLst/>
          </a:prstGeom>
          <a:solidFill>
            <a:srgbClr val="00818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 rot="5400000">
            <a:off x="6035157" y="-957548"/>
            <a:ext cx="114928" cy="12214418"/>
          </a:xfrm>
          <a:prstGeom prst="rect">
            <a:avLst/>
          </a:prstGeom>
          <a:solidFill>
            <a:srgbClr val="F5B76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500" dirty="0" smtClean="0">
                <a:solidFill>
                  <a:srgbClr val="FFCC00"/>
                </a:solidFill>
              </a:rPr>
              <a:t> </a:t>
            </a:r>
            <a:endParaRPr lang="en-US" sz="1500" dirty="0">
              <a:solidFill>
                <a:srgbClr val="FFCC0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5933" y="5631120"/>
            <a:ext cx="2793376" cy="923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810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le with Subtitle an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3"/>
          <p:cNvSpPr>
            <a:spLocks noChangeArrowheads="1"/>
          </p:cNvSpPr>
          <p:nvPr userDrawn="1"/>
        </p:nvSpPr>
        <p:spPr bwMode="auto">
          <a:xfrm rot="5400000">
            <a:off x="2668478" y="-2665522"/>
            <a:ext cx="6857999" cy="12189044"/>
          </a:xfrm>
          <a:prstGeom prst="rect">
            <a:avLst/>
          </a:prstGeom>
          <a:solidFill>
            <a:srgbClr val="00818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4925" y="411126"/>
            <a:ext cx="3185105" cy="10530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4821" y="2059459"/>
            <a:ext cx="10515600" cy="2668564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4821" y="4884551"/>
            <a:ext cx="10515600" cy="1500187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26639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ith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3"/>
          <p:cNvSpPr>
            <a:spLocks noChangeArrowheads="1"/>
          </p:cNvSpPr>
          <p:nvPr userDrawn="1"/>
        </p:nvSpPr>
        <p:spPr bwMode="auto">
          <a:xfrm rot="5400000">
            <a:off x="2668201" y="-2665245"/>
            <a:ext cx="6858554" cy="12189044"/>
          </a:xfrm>
          <a:prstGeom prst="rect">
            <a:avLst/>
          </a:prstGeom>
          <a:solidFill>
            <a:srgbClr val="00818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6860" y="5882845"/>
            <a:ext cx="1991521" cy="6584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4821" y="2059459"/>
            <a:ext cx="10515600" cy="2668564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699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>
            <a:spLocks noChangeArrowheads="1"/>
          </p:cNvSpPr>
          <p:nvPr userDrawn="1"/>
        </p:nvSpPr>
        <p:spPr bwMode="auto">
          <a:xfrm rot="5400000">
            <a:off x="5551791" y="234267"/>
            <a:ext cx="1088420" cy="12192002"/>
          </a:xfrm>
          <a:prstGeom prst="rect">
            <a:avLst/>
          </a:prstGeom>
          <a:solidFill>
            <a:srgbClr val="00818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>
              <a:solidFill>
                <a:srgbClr val="008188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9999" y="5999155"/>
            <a:ext cx="1992004" cy="658581"/>
          </a:xfrm>
          <a:prstGeom prst="rect">
            <a:avLst/>
          </a:prstGeom>
        </p:spPr>
      </p:pic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5786438"/>
          </a:xfrm>
        </p:spPr>
        <p:txBody>
          <a:bodyPr anchor="ctr"/>
          <a:lstStyle>
            <a:lvl1pPr marL="0" indent="0" algn="ctr">
              <a:buNone/>
              <a:defRPr baseline="0">
                <a:solidFill>
                  <a:srgbClr val="008188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681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3"/>
          <p:cNvSpPr>
            <a:spLocks noChangeArrowheads="1"/>
          </p:cNvSpPr>
          <p:nvPr userDrawn="1"/>
        </p:nvSpPr>
        <p:spPr bwMode="auto">
          <a:xfrm rot="5400000">
            <a:off x="2668201" y="-2657007"/>
            <a:ext cx="6858554" cy="12189044"/>
          </a:xfrm>
          <a:prstGeom prst="rect">
            <a:avLst/>
          </a:prstGeom>
          <a:solidFill>
            <a:srgbClr val="00818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1718" y="5998177"/>
            <a:ext cx="1991521" cy="658421"/>
          </a:xfrm>
          <a:prstGeom prst="rect">
            <a:avLst/>
          </a:prstGeom>
        </p:spPr>
      </p:pic>
      <p:sp>
        <p:nvSpPr>
          <p:cNvPr id="8" name="Media Placeholder 7"/>
          <p:cNvSpPr>
            <a:spLocks noGrp="1"/>
          </p:cNvSpPr>
          <p:nvPr>
            <p:ph type="media" sz="quarter" idx="10" hasCustomPrompt="1"/>
          </p:nvPr>
        </p:nvSpPr>
        <p:spPr>
          <a:xfrm>
            <a:off x="0" y="0"/>
            <a:ext cx="12192000" cy="5758249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Drag media to placeholder or click icon to 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1675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56519"/>
            <a:ext cx="12189045" cy="108739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07524"/>
            <a:ext cx="10515600" cy="4827373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816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9831" y="1365680"/>
            <a:ext cx="5486400" cy="498067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30097" y="1365680"/>
            <a:ext cx="5486400" cy="4980674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281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ChangeArrowheads="1"/>
          </p:cNvSpPr>
          <p:nvPr userDrawn="1"/>
        </p:nvSpPr>
        <p:spPr bwMode="auto">
          <a:xfrm rot="5400000">
            <a:off x="5527011" y="-5525534"/>
            <a:ext cx="1137976" cy="12189043"/>
          </a:xfrm>
          <a:prstGeom prst="rect">
            <a:avLst/>
          </a:prstGeom>
          <a:solidFill>
            <a:srgbClr val="00818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endParaRPr lang="en-US" sz="1500" dirty="0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 rot="5400000">
            <a:off x="5943587" y="613279"/>
            <a:ext cx="304825" cy="12189044"/>
          </a:xfrm>
          <a:prstGeom prst="rect">
            <a:avLst/>
          </a:prstGeom>
          <a:solidFill>
            <a:srgbClr val="F5B76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500" dirty="0" smtClean="0">
                <a:solidFill>
                  <a:srgbClr val="FFCC00"/>
                </a:solidFill>
              </a:rPr>
              <a:t> </a:t>
            </a:r>
            <a:endParaRPr lang="en-US" sz="1500" dirty="0">
              <a:solidFill>
                <a:srgbClr val="FFCC00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7" y="156519"/>
            <a:ext cx="12189045" cy="10873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199" y="1614616"/>
            <a:ext cx="10515600" cy="45623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235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61" r:id="rId5"/>
    <p:sldLayoutId id="2147483662" r:id="rId6"/>
    <p:sldLayoutId id="2147483666" r:id="rId7"/>
    <p:sldLayoutId id="2147483663" r:id="rId8"/>
    <p:sldLayoutId id="2147483652" r:id="rId9"/>
    <p:sldLayoutId id="2147483664" r:id="rId10"/>
    <p:sldLayoutId id="2147483665" r:id="rId11"/>
    <p:sldLayoutId id="2147483654" r:id="rId12"/>
    <p:sldLayoutId id="2147483667" r:id="rId13"/>
    <p:sldLayoutId id="2147483655" r:id="rId14"/>
    <p:sldLayoutId id="2147483656" r:id="rId15"/>
    <p:sldLayoutId id="2147483668" r:id="rId16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rgbClr val="016375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rgbClr val="01637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kern="1200">
          <a:solidFill>
            <a:srgbClr val="01637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600" kern="1200">
          <a:solidFill>
            <a:srgbClr val="01637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1637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5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08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1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1952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300874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68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82487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58425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54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34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6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15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76144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dia Placeholder 1"/>
          <p:cNvSpPr>
            <a:spLocks noGrp="1"/>
          </p:cNvSpPr>
          <p:nvPr>
            <p:ph type="media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99989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86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0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C PowerPoint Theme">
  <a:themeElements>
    <a:clrScheme name="CCC-Theme-Light">
      <a:dk1>
        <a:srgbClr val="000000"/>
      </a:dk1>
      <a:lt1>
        <a:srgbClr val="FFFFFF"/>
      </a:lt1>
      <a:dk2>
        <a:srgbClr val="008C99"/>
      </a:dk2>
      <a:lt2>
        <a:srgbClr val="FFFFFF"/>
      </a:lt2>
      <a:accent1>
        <a:srgbClr val="FDBC5F"/>
      </a:accent1>
      <a:accent2>
        <a:srgbClr val="9E0039"/>
      </a:accent2>
      <a:accent3>
        <a:srgbClr val="0079C1"/>
      </a:accent3>
      <a:accent4>
        <a:srgbClr val="F15A22"/>
      </a:accent4>
      <a:accent5>
        <a:srgbClr val="566629"/>
      </a:accent5>
      <a:accent6>
        <a:srgbClr val="C1C4A6"/>
      </a:accent6>
      <a:hlink>
        <a:srgbClr val="FDBC5F"/>
      </a:hlink>
      <a:folHlink>
        <a:srgbClr val="C1C4A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1158</TotalTime>
  <Words>0</Words>
  <Application>Microsoft Office PowerPoint</Application>
  <PresentationFormat>Widescreen</PresentationFormat>
  <Paragraphs>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Courier New</vt:lpstr>
      <vt:lpstr>Wingdings</vt:lpstr>
      <vt:lpstr>CCC PowerPoint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Coconino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Walker</dc:creator>
  <cp:lastModifiedBy>Van Walker</cp:lastModifiedBy>
  <cp:revision>9</cp:revision>
  <dcterms:created xsi:type="dcterms:W3CDTF">2018-04-13T00:25:58Z</dcterms:created>
  <dcterms:modified xsi:type="dcterms:W3CDTF">2018-04-13T19:44:30Z</dcterms:modified>
</cp:coreProperties>
</file>