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6375"/>
    <a:srgbClr val="0081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EE7DE9-B457-454E-8529-F4CC39005A45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6FEA18-E307-4D45-9350-2DF711C88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966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3001" y="1748438"/>
            <a:ext cx="6858000" cy="2387600"/>
          </a:xfrm>
        </p:spPr>
        <p:txBody>
          <a:bodyPr anchor="ctr">
            <a:normAutofit/>
          </a:bodyPr>
          <a:lstStyle>
            <a:lvl1pPr algn="ctr">
              <a:defRPr sz="2800">
                <a:solidFill>
                  <a:srgbClr val="016375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Rectangle 13"/>
          <p:cNvSpPr>
            <a:spLocks noChangeArrowheads="1"/>
          </p:cNvSpPr>
          <p:nvPr userDrawn="1"/>
        </p:nvSpPr>
        <p:spPr bwMode="auto">
          <a:xfrm rot="5400000">
            <a:off x="4027791" y="1758269"/>
            <a:ext cx="1088420" cy="9144002"/>
          </a:xfrm>
          <a:prstGeom prst="rect">
            <a:avLst/>
          </a:prstGeom>
          <a:solidFill>
            <a:srgbClr val="00818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endParaRPr lang="en-US" sz="1500">
              <a:solidFill>
                <a:srgbClr val="008188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3781" y="6001059"/>
            <a:ext cx="1996439" cy="658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3822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10" y="156524"/>
            <a:ext cx="9141784" cy="108739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7373" y="1365680"/>
            <a:ext cx="4114800" cy="498067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22573" y="1365680"/>
            <a:ext cx="4114800" cy="2423160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3"/>
          <p:cNvSpPr>
            <a:spLocks noGrp="1"/>
          </p:cNvSpPr>
          <p:nvPr>
            <p:ph sz="half" idx="10"/>
          </p:nvPr>
        </p:nvSpPr>
        <p:spPr>
          <a:xfrm>
            <a:off x="4522573" y="3929448"/>
            <a:ext cx="4114800" cy="2423160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7970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10" y="156524"/>
            <a:ext cx="9141784" cy="108739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7605" y="1382156"/>
            <a:ext cx="4114800" cy="2423160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3"/>
          <p:cNvSpPr>
            <a:spLocks noGrp="1"/>
          </p:cNvSpPr>
          <p:nvPr>
            <p:ph sz="half" idx="10"/>
          </p:nvPr>
        </p:nvSpPr>
        <p:spPr>
          <a:xfrm>
            <a:off x="4627605" y="3945924"/>
            <a:ext cx="4114800" cy="2423160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ontent Placeholder 3"/>
          <p:cNvSpPr>
            <a:spLocks noGrp="1"/>
          </p:cNvSpPr>
          <p:nvPr>
            <p:ph sz="half" idx="11"/>
          </p:nvPr>
        </p:nvSpPr>
        <p:spPr>
          <a:xfrm>
            <a:off x="361435" y="1382156"/>
            <a:ext cx="4114800" cy="2423160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12"/>
          </p:nvPr>
        </p:nvSpPr>
        <p:spPr>
          <a:xfrm>
            <a:off x="361435" y="3945924"/>
            <a:ext cx="4114800" cy="2423160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174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able Placeholder 6"/>
          <p:cNvSpPr>
            <a:spLocks noGrp="1"/>
          </p:cNvSpPr>
          <p:nvPr>
            <p:ph type="tbl" sz="quarter" idx="10" hasCustomPrompt="1"/>
          </p:nvPr>
        </p:nvSpPr>
        <p:spPr>
          <a:xfrm>
            <a:off x="92869" y="1335089"/>
            <a:ext cx="8896350" cy="5106987"/>
          </a:xfrm>
        </p:spPr>
        <p:txBody>
          <a:bodyPr anchor="ctr"/>
          <a:lstStyle>
            <a:lvl1pPr marL="0" marR="0" indent="0" algn="ctr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baseline="0">
                <a:solidFill>
                  <a:srgbClr val="008188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Click icon to add a Table</a:t>
            </a:r>
          </a:p>
        </p:txBody>
      </p:sp>
    </p:spTree>
    <p:extLst>
      <p:ext uri="{BB962C8B-B14F-4D97-AF65-F5344CB8AC3E}">
        <p14:creationId xmlns:p14="http://schemas.microsoft.com/office/powerpoint/2010/main" val="26533339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11" hasCustomPrompt="1"/>
          </p:nvPr>
        </p:nvSpPr>
        <p:spPr>
          <a:xfrm>
            <a:off x="120850" y="1331158"/>
            <a:ext cx="8902304" cy="5099050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016375"/>
                </a:solidFill>
              </a:defRPr>
            </a:lvl1pPr>
          </a:lstStyle>
          <a:p>
            <a:r>
              <a:rPr lang="en-US" dirty="0" smtClean="0"/>
              <a:t>Click icon to add a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4658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icture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 hasCustomPrompt="1"/>
          </p:nvPr>
        </p:nvSpPr>
        <p:spPr>
          <a:xfrm>
            <a:off x="67898" y="1326983"/>
            <a:ext cx="8915400" cy="3969951"/>
          </a:xfrm>
        </p:spPr>
        <p:txBody>
          <a:bodyPr anchor="ctr"/>
          <a:lstStyle>
            <a:lvl1pPr marL="0" indent="0" algn="ctr">
              <a:buNone/>
              <a:defRPr baseline="0">
                <a:solidFill>
                  <a:srgbClr val="016375"/>
                </a:solidFill>
              </a:defRPr>
            </a:lvl1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67866" y="5370518"/>
            <a:ext cx="8915400" cy="1112837"/>
          </a:xfrm>
        </p:spPr>
        <p:txBody>
          <a:bodyPr>
            <a:normAutofit/>
          </a:bodyPr>
          <a:lstStyle>
            <a:lvl1pPr marL="0" indent="0">
              <a:buNone/>
              <a:defRPr sz="1800" baseline="0">
                <a:solidFill>
                  <a:srgbClr val="016375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131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Im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6056" y="1433384"/>
            <a:ext cx="4629150" cy="4983892"/>
          </a:xfrm>
        </p:spPr>
        <p:txBody>
          <a:bodyPr>
            <a:normAutofit/>
          </a:bodyPr>
          <a:lstStyle>
            <a:lvl1pPr>
              <a:defRPr sz="2400">
                <a:solidFill>
                  <a:srgbClr val="016375"/>
                </a:solidFill>
              </a:defRPr>
            </a:lvl1pPr>
            <a:lvl2pPr>
              <a:defRPr sz="2000">
                <a:solidFill>
                  <a:srgbClr val="016375"/>
                </a:solidFill>
              </a:defRPr>
            </a:lvl2pPr>
            <a:lvl3pPr>
              <a:defRPr sz="1800">
                <a:solidFill>
                  <a:srgbClr val="016375"/>
                </a:solidFill>
              </a:defRPr>
            </a:lvl3pPr>
            <a:lvl4pPr>
              <a:defRPr sz="1600">
                <a:solidFill>
                  <a:srgbClr val="016375"/>
                </a:solidFill>
              </a:defRPr>
            </a:lvl4pPr>
            <a:lvl5pPr>
              <a:defRPr sz="1600">
                <a:solidFill>
                  <a:srgbClr val="016375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0" hasCustomPrompt="1"/>
          </p:nvPr>
        </p:nvSpPr>
        <p:spPr>
          <a:xfrm>
            <a:off x="116845" y="1433384"/>
            <a:ext cx="4139803" cy="4983892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016375"/>
                </a:solidFill>
              </a:defRPr>
            </a:lvl1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3375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403" y="1433385"/>
            <a:ext cx="4629150" cy="4983892"/>
          </a:xfrm>
        </p:spPr>
        <p:txBody>
          <a:bodyPr>
            <a:normAutofit/>
          </a:bodyPr>
          <a:lstStyle>
            <a:lvl1pPr>
              <a:defRPr sz="2400">
                <a:solidFill>
                  <a:srgbClr val="016375"/>
                </a:solidFill>
              </a:defRPr>
            </a:lvl1pPr>
            <a:lvl2pPr>
              <a:defRPr sz="2000">
                <a:solidFill>
                  <a:srgbClr val="016375"/>
                </a:solidFill>
              </a:defRPr>
            </a:lvl2pPr>
            <a:lvl3pPr>
              <a:defRPr sz="1800">
                <a:solidFill>
                  <a:srgbClr val="016375"/>
                </a:solidFill>
              </a:defRPr>
            </a:lvl3pPr>
            <a:lvl4pPr>
              <a:defRPr sz="1600">
                <a:solidFill>
                  <a:srgbClr val="016375"/>
                </a:solidFill>
              </a:defRPr>
            </a:lvl4pPr>
            <a:lvl5pPr>
              <a:defRPr sz="1600">
                <a:solidFill>
                  <a:srgbClr val="016375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0" hasCustomPrompt="1"/>
          </p:nvPr>
        </p:nvSpPr>
        <p:spPr>
          <a:xfrm>
            <a:off x="4793878" y="1433385"/>
            <a:ext cx="4139803" cy="4983892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016375"/>
                </a:solidFill>
              </a:defRPr>
            </a:lvl1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7196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3001" y="1748438"/>
            <a:ext cx="6858000" cy="2387600"/>
          </a:xfrm>
        </p:spPr>
        <p:txBody>
          <a:bodyPr anchor="ctr">
            <a:normAutofit/>
          </a:bodyPr>
          <a:lstStyle>
            <a:lvl1pPr algn="ctr">
              <a:defRPr sz="2800">
                <a:solidFill>
                  <a:srgbClr val="016375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Rectangle 13"/>
          <p:cNvSpPr>
            <a:spLocks noChangeArrowheads="1"/>
          </p:cNvSpPr>
          <p:nvPr userDrawn="1"/>
        </p:nvSpPr>
        <p:spPr bwMode="auto">
          <a:xfrm rot="5400000">
            <a:off x="4027791" y="1758269"/>
            <a:ext cx="1088420" cy="9144002"/>
          </a:xfrm>
          <a:prstGeom prst="rect">
            <a:avLst/>
          </a:prstGeom>
          <a:solidFill>
            <a:srgbClr val="00818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endParaRPr lang="en-US" sz="1500">
              <a:solidFill>
                <a:srgbClr val="008188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4999" y="5999160"/>
            <a:ext cx="1494003" cy="658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04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56357"/>
            <a:ext cx="7886700" cy="4120607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13"/>
          <p:cNvSpPr>
            <a:spLocks noChangeArrowheads="1"/>
          </p:cNvSpPr>
          <p:nvPr userDrawn="1"/>
        </p:nvSpPr>
        <p:spPr bwMode="auto">
          <a:xfrm rot="5400000">
            <a:off x="3622084" y="-3620972"/>
            <a:ext cx="1899837" cy="9141782"/>
          </a:xfrm>
          <a:prstGeom prst="rect">
            <a:avLst/>
          </a:prstGeom>
          <a:solidFill>
            <a:srgbClr val="00818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endParaRPr lang="en-US" sz="1500"/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 rot="5400000">
            <a:off x="4419590" y="2129189"/>
            <a:ext cx="304825" cy="9141783"/>
          </a:xfrm>
          <a:prstGeom prst="rect">
            <a:avLst/>
          </a:prstGeom>
          <a:solidFill>
            <a:srgbClr val="F5B76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500" dirty="0" smtClean="0">
                <a:solidFill>
                  <a:srgbClr val="FFCC00"/>
                </a:solidFill>
              </a:rPr>
              <a:t> </a:t>
            </a:r>
            <a:endParaRPr lang="en-US" sz="1500" dirty="0">
              <a:solidFill>
                <a:srgbClr val="FFCC00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5746" y="492719"/>
            <a:ext cx="2832507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8402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with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3"/>
          <p:cNvSpPr>
            <a:spLocks noChangeArrowheads="1"/>
          </p:cNvSpPr>
          <p:nvPr userDrawn="1"/>
        </p:nvSpPr>
        <p:spPr bwMode="auto">
          <a:xfrm rot="5400000">
            <a:off x="1143832" y="-1141615"/>
            <a:ext cx="6858554" cy="9141783"/>
          </a:xfrm>
          <a:prstGeom prst="rect">
            <a:avLst/>
          </a:prstGeom>
          <a:solidFill>
            <a:srgbClr val="00818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endParaRPr lang="en-US" sz="150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1246" y="5932277"/>
            <a:ext cx="1996439" cy="6584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6116" y="2059459"/>
            <a:ext cx="7886700" cy="2668564"/>
          </a:xfrm>
        </p:spPr>
        <p:txBody>
          <a:bodyPr anchor="ctr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615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56357"/>
            <a:ext cx="7886700" cy="4120607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13"/>
          <p:cNvSpPr>
            <a:spLocks noChangeArrowheads="1"/>
          </p:cNvSpPr>
          <p:nvPr userDrawn="1"/>
        </p:nvSpPr>
        <p:spPr bwMode="auto">
          <a:xfrm rot="5400000">
            <a:off x="3622084" y="-3620972"/>
            <a:ext cx="1899837" cy="9141782"/>
          </a:xfrm>
          <a:prstGeom prst="rect">
            <a:avLst/>
          </a:prstGeom>
          <a:solidFill>
            <a:srgbClr val="00818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endParaRPr lang="en-US" sz="1500"/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 rot="5400000">
            <a:off x="4419590" y="2129189"/>
            <a:ext cx="304825" cy="9141783"/>
          </a:xfrm>
          <a:prstGeom prst="rect">
            <a:avLst/>
          </a:prstGeom>
          <a:solidFill>
            <a:srgbClr val="F5B76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500" dirty="0" smtClean="0">
                <a:solidFill>
                  <a:srgbClr val="FFCC00"/>
                </a:solidFill>
              </a:rPr>
              <a:t> </a:t>
            </a:r>
            <a:endParaRPr lang="en-US" sz="1500" dirty="0">
              <a:solidFill>
                <a:srgbClr val="FFCC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1690" y="462352"/>
            <a:ext cx="2944326" cy="971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694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3"/>
          <p:cNvSpPr>
            <a:spLocks noChangeArrowheads="1"/>
          </p:cNvSpPr>
          <p:nvPr userDrawn="1"/>
        </p:nvSpPr>
        <p:spPr bwMode="auto">
          <a:xfrm rot="5400000">
            <a:off x="4027791" y="1758269"/>
            <a:ext cx="1088420" cy="9144002"/>
          </a:xfrm>
          <a:prstGeom prst="rect">
            <a:avLst/>
          </a:prstGeom>
          <a:solidFill>
            <a:srgbClr val="00818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endParaRPr lang="en-US" sz="1500">
              <a:solidFill>
                <a:srgbClr val="008188"/>
              </a:solidFill>
            </a:endParaRP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5786438"/>
          </a:xfrm>
        </p:spPr>
        <p:txBody>
          <a:bodyPr anchor="ctr"/>
          <a:lstStyle>
            <a:lvl1pPr marL="0" indent="0" algn="ctr">
              <a:buNone/>
              <a:defRPr baseline="0">
                <a:solidFill>
                  <a:srgbClr val="008188"/>
                </a:solidFill>
              </a:defRPr>
            </a:lvl1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3780" y="6001249"/>
            <a:ext cx="1996439" cy="658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7267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Me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3"/>
          <p:cNvSpPr>
            <a:spLocks noChangeArrowheads="1"/>
          </p:cNvSpPr>
          <p:nvPr userDrawn="1"/>
        </p:nvSpPr>
        <p:spPr bwMode="auto">
          <a:xfrm rot="5400000">
            <a:off x="1143832" y="-1133377"/>
            <a:ext cx="6858554" cy="9141783"/>
          </a:xfrm>
          <a:prstGeom prst="rect">
            <a:avLst/>
          </a:prstGeom>
          <a:solidFill>
            <a:srgbClr val="00818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endParaRPr lang="en-US" sz="1500"/>
          </a:p>
        </p:txBody>
      </p:sp>
      <p:sp>
        <p:nvSpPr>
          <p:cNvPr id="8" name="Media Placeholder 7"/>
          <p:cNvSpPr>
            <a:spLocks noGrp="1"/>
          </p:cNvSpPr>
          <p:nvPr>
            <p:ph type="media" sz="quarter" idx="10" hasCustomPrompt="1"/>
          </p:nvPr>
        </p:nvSpPr>
        <p:spPr>
          <a:xfrm>
            <a:off x="0" y="5"/>
            <a:ext cx="9144000" cy="5758249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Drag media to placeholder or click icon to add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3780" y="5983312"/>
            <a:ext cx="1996439" cy="658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4185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56524"/>
            <a:ext cx="9141784" cy="1087395"/>
          </a:xfrm>
        </p:spPr>
        <p:txBody>
          <a:bodyPr>
            <a:normAutofit/>
          </a:bodyPr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07524"/>
            <a:ext cx="7886700" cy="4827373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3578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10" y="156524"/>
            <a:ext cx="9141784" cy="108739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7373" y="1365680"/>
            <a:ext cx="4114800" cy="498067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22573" y="1365680"/>
            <a:ext cx="4114800" cy="2423160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3"/>
          <p:cNvSpPr>
            <a:spLocks noGrp="1"/>
          </p:cNvSpPr>
          <p:nvPr>
            <p:ph sz="half" idx="10"/>
          </p:nvPr>
        </p:nvSpPr>
        <p:spPr>
          <a:xfrm>
            <a:off x="4522573" y="3929448"/>
            <a:ext cx="4114800" cy="2423160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333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10" y="156524"/>
            <a:ext cx="9141784" cy="108739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7605" y="1382156"/>
            <a:ext cx="4114800" cy="2423160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3"/>
          <p:cNvSpPr>
            <a:spLocks noGrp="1"/>
          </p:cNvSpPr>
          <p:nvPr>
            <p:ph sz="half" idx="10"/>
          </p:nvPr>
        </p:nvSpPr>
        <p:spPr>
          <a:xfrm>
            <a:off x="4627605" y="3945924"/>
            <a:ext cx="4114800" cy="2423160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ontent Placeholder 3"/>
          <p:cNvSpPr>
            <a:spLocks noGrp="1"/>
          </p:cNvSpPr>
          <p:nvPr>
            <p:ph sz="half" idx="11"/>
          </p:nvPr>
        </p:nvSpPr>
        <p:spPr>
          <a:xfrm>
            <a:off x="361435" y="1382156"/>
            <a:ext cx="4114800" cy="2423160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12"/>
          </p:nvPr>
        </p:nvSpPr>
        <p:spPr>
          <a:xfrm>
            <a:off x="361435" y="3945924"/>
            <a:ext cx="4114800" cy="2423160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638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able Placeholder 6"/>
          <p:cNvSpPr>
            <a:spLocks noGrp="1"/>
          </p:cNvSpPr>
          <p:nvPr>
            <p:ph type="tbl" sz="quarter" idx="10" hasCustomPrompt="1"/>
          </p:nvPr>
        </p:nvSpPr>
        <p:spPr>
          <a:xfrm>
            <a:off x="92869" y="1335089"/>
            <a:ext cx="8896350" cy="5106987"/>
          </a:xfrm>
        </p:spPr>
        <p:txBody>
          <a:bodyPr anchor="ctr"/>
          <a:lstStyle>
            <a:lvl1pPr marL="0" marR="0" indent="0" algn="ctr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baseline="0">
                <a:solidFill>
                  <a:srgbClr val="008188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Click icon to add a Table</a:t>
            </a:r>
          </a:p>
        </p:txBody>
      </p:sp>
    </p:spTree>
    <p:extLst>
      <p:ext uri="{BB962C8B-B14F-4D97-AF65-F5344CB8AC3E}">
        <p14:creationId xmlns:p14="http://schemas.microsoft.com/office/powerpoint/2010/main" val="15732571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11" hasCustomPrompt="1"/>
          </p:nvPr>
        </p:nvSpPr>
        <p:spPr>
          <a:xfrm>
            <a:off x="120850" y="1331158"/>
            <a:ext cx="8902304" cy="5099050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016375"/>
                </a:solidFill>
              </a:defRPr>
            </a:lvl1pPr>
          </a:lstStyle>
          <a:p>
            <a:r>
              <a:rPr lang="en-US" dirty="0" smtClean="0"/>
              <a:t>Click icon to add a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2435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Picture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 hasCustomPrompt="1"/>
          </p:nvPr>
        </p:nvSpPr>
        <p:spPr>
          <a:xfrm>
            <a:off x="67898" y="1326983"/>
            <a:ext cx="8915400" cy="3969951"/>
          </a:xfrm>
        </p:spPr>
        <p:txBody>
          <a:bodyPr anchor="ctr"/>
          <a:lstStyle>
            <a:lvl1pPr marL="0" indent="0" algn="ctr">
              <a:buNone/>
              <a:defRPr baseline="0">
                <a:solidFill>
                  <a:srgbClr val="016375"/>
                </a:solidFill>
              </a:defRPr>
            </a:lvl1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67866" y="5370518"/>
            <a:ext cx="8915400" cy="1112837"/>
          </a:xfrm>
        </p:spPr>
        <p:txBody>
          <a:bodyPr>
            <a:normAutofit/>
          </a:bodyPr>
          <a:lstStyle>
            <a:lvl1pPr marL="0" indent="0">
              <a:buNone/>
              <a:defRPr sz="1800" baseline="0">
                <a:solidFill>
                  <a:srgbClr val="016375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51989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Im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6056" y="1433384"/>
            <a:ext cx="4629150" cy="4983892"/>
          </a:xfrm>
        </p:spPr>
        <p:txBody>
          <a:bodyPr>
            <a:normAutofit/>
          </a:bodyPr>
          <a:lstStyle>
            <a:lvl1pPr>
              <a:defRPr sz="2400">
                <a:solidFill>
                  <a:srgbClr val="016375"/>
                </a:solidFill>
              </a:defRPr>
            </a:lvl1pPr>
            <a:lvl2pPr>
              <a:defRPr sz="2000">
                <a:solidFill>
                  <a:srgbClr val="016375"/>
                </a:solidFill>
              </a:defRPr>
            </a:lvl2pPr>
            <a:lvl3pPr>
              <a:defRPr sz="1800">
                <a:solidFill>
                  <a:srgbClr val="016375"/>
                </a:solidFill>
              </a:defRPr>
            </a:lvl3pPr>
            <a:lvl4pPr>
              <a:defRPr sz="1600">
                <a:solidFill>
                  <a:srgbClr val="016375"/>
                </a:solidFill>
              </a:defRPr>
            </a:lvl4pPr>
            <a:lvl5pPr>
              <a:defRPr sz="1600">
                <a:solidFill>
                  <a:srgbClr val="016375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0" hasCustomPrompt="1"/>
          </p:nvPr>
        </p:nvSpPr>
        <p:spPr>
          <a:xfrm>
            <a:off x="116845" y="1433384"/>
            <a:ext cx="4139803" cy="4983892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016375"/>
                </a:solidFill>
              </a:defRPr>
            </a:lvl1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6594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Conten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403" y="1433385"/>
            <a:ext cx="4629150" cy="4983892"/>
          </a:xfrm>
        </p:spPr>
        <p:txBody>
          <a:bodyPr>
            <a:normAutofit/>
          </a:bodyPr>
          <a:lstStyle>
            <a:lvl1pPr>
              <a:defRPr sz="2400">
                <a:solidFill>
                  <a:srgbClr val="016375"/>
                </a:solidFill>
              </a:defRPr>
            </a:lvl1pPr>
            <a:lvl2pPr>
              <a:defRPr sz="2000">
                <a:solidFill>
                  <a:srgbClr val="016375"/>
                </a:solidFill>
              </a:defRPr>
            </a:lvl2pPr>
            <a:lvl3pPr>
              <a:defRPr sz="1800">
                <a:solidFill>
                  <a:srgbClr val="016375"/>
                </a:solidFill>
              </a:defRPr>
            </a:lvl3pPr>
            <a:lvl4pPr>
              <a:defRPr sz="1600">
                <a:solidFill>
                  <a:srgbClr val="016375"/>
                </a:solidFill>
              </a:defRPr>
            </a:lvl4pPr>
            <a:lvl5pPr>
              <a:defRPr sz="1600">
                <a:solidFill>
                  <a:srgbClr val="016375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0" hasCustomPrompt="1"/>
          </p:nvPr>
        </p:nvSpPr>
        <p:spPr>
          <a:xfrm>
            <a:off x="4793878" y="1433385"/>
            <a:ext cx="4139803" cy="4983892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016375"/>
                </a:solidFill>
              </a:defRPr>
            </a:lvl1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2429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6116" y="342260"/>
            <a:ext cx="7886700" cy="2852737"/>
          </a:xfrm>
        </p:spPr>
        <p:txBody>
          <a:bodyPr anchor="b">
            <a:normAutofit/>
          </a:bodyPr>
          <a:lstStyle>
            <a:lvl1pPr>
              <a:defRPr sz="2800">
                <a:solidFill>
                  <a:srgbClr val="016375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6116" y="3393507"/>
            <a:ext cx="7886700" cy="1500187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016375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subtitle style</a:t>
            </a:r>
          </a:p>
        </p:txBody>
      </p:sp>
      <p:sp>
        <p:nvSpPr>
          <p:cNvPr id="7" name="Rectangle 13"/>
          <p:cNvSpPr>
            <a:spLocks noChangeArrowheads="1"/>
          </p:cNvSpPr>
          <p:nvPr userDrawn="1"/>
        </p:nvSpPr>
        <p:spPr bwMode="auto">
          <a:xfrm rot="5400000">
            <a:off x="3678327" y="1402931"/>
            <a:ext cx="1782278" cy="9160812"/>
          </a:xfrm>
          <a:prstGeom prst="rect">
            <a:avLst/>
          </a:prstGeom>
          <a:solidFill>
            <a:srgbClr val="00818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endParaRPr lang="en-US" sz="1500"/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 rot="5400000">
            <a:off x="4512002" y="569254"/>
            <a:ext cx="114928" cy="9160814"/>
          </a:xfrm>
          <a:prstGeom prst="rect">
            <a:avLst/>
          </a:prstGeom>
          <a:solidFill>
            <a:srgbClr val="F5B76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500" dirty="0" smtClean="0">
                <a:solidFill>
                  <a:srgbClr val="FFCC00"/>
                </a:solidFill>
              </a:rPr>
              <a:t> </a:t>
            </a:r>
            <a:endParaRPr lang="en-US" sz="1500" dirty="0">
              <a:solidFill>
                <a:srgbClr val="FFCC0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4742" y="5572830"/>
            <a:ext cx="2489447" cy="821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8102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le with Subtitle and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3"/>
          <p:cNvSpPr>
            <a:spLocks noChangeArrowheads="1"/>
          </p:cNvSpPr>
          <p:nvPr userDrawn="1"/>
        </p:nvSpPr>
        <p:spPr bwMode="auto">
          <a:xfrm rot="5400000">
            <a:off x="1144111" y="-1141892"/>
            <a:ext cx="6857999" cy="9141783"/>
          </a:xfrm>
          <a:prstGeom prst="rect">
            <a:avLst/>
          </a:prstGeom>
          <a:solidFill>
            <a:srgbClr val="00818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endParaRPr lang="en-US" sz="15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6116" y="2059459"/>
            <a:ext cx="7886700" cy="2668564"/>
          </a:xfrm>
        </p:spPr>
        <p:txBody>
          <a:bodyPr anchor="ctr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6116" y="4884556"/>
            <a:ext cx="7886700" cy="1500187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subtitle style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4122" y="556357"/>
            <a:ext cx="2870687" cy="946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6393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with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3"/>
          <p:cNvSpPr>
            <a:spLocks noChangeArrowheads="1"/>
          </p:cNvSpPr>
          <p:nvPr userDrawn="1"/>
        </p:nvSpPr>
        <p:spPr bwMode="auto">
          <a:xfrm rot="5400000">
            <a:off x="1143832" y="-1141615"/>
            <a:ext cx="6858554" cy="9141783"/>
          </a:xfrm>
          <a:prstGeom prst="rect">
            <a:avLst/>
          </a:prstGeom>
          <a:solidFill>
            <a:srgbClr val="00818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endParaRPr lang="en-US" sz="15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6116" y="2059459"/>
            <a:ext cx="7886700" cy="2668564"/>
          </a:xfrm>
        </p:spPr>
        <p:txBody>
          <a:bodyPr anchor="ctr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1246" y="5915802"/>
            <a:ext cx="1996439" cy="658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86993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3"/>
          <p:cNvSpPr>
            <a:spLocks noChangeArrowheads="1"/>
          </p:cNvSpPr>
          <p:nvPr userDrawn="1"/>
        </p:nvSpPr>
        <p:spPr bwMode="auto">
          <a:xfrm rot="5400000">
            <a:off x="4027791" y="1758269"/>
            <a:ext cx="1088420" cy="9144002"/>
          </a:xfrm>
          <a:prstGeom prst="rect">
            <a:avLst/>
          </a:prstGeom>
          <a:solidFill>
            <a:srgbClr val="00818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endParaRPr lang="en-US" sz="1500">
              <a:solidFill>
                <a:srgbClr val="008188"/>
              </a:solidFill>
            </a:endParaRP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5786438"/>
          </a:xfrm>
        </p:spPr>
        <p:txBody>
          <a:bodyPr anchor="ctr"/>
          <a:lstStyle>
            <a:lvl1pPr marL="0" indent="0" algn="ctr">
              <a:buNone/>
              <a:defRPr baseline="0">
                <a:solidFill>
                  <a:srgbClr val="008188"/>
                </a:solidFill>
              </a:defRPr>
            </a:lvl1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3780" y="6001249"/>
            <a:ext cx="1996439" cy="658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6815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e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3"/>
          <p:cNvSpPr>
            <a:spLocks noChangeArrowheads="1"/>
          </p:cNvSpPr>
          <p:nvPr userDrawn="1"/>
        </p:nvSpPr>
        <p:spPr bwMode="auto">
          <a:xfrm rot="5400000">
            <a:off x="1143832" y="-1133377"/>
            <a:ext cx="6858554" cy="9141783"/>
          </a:xfrm>
          <a:prstGeom prst="rect">
            <a:avLst/>
          </a:prstGeom>
          <a:solidFill>
            <a:srgbClr val="00818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endParaRPr lang="en-US" sz="1500"/>
          </a:p>
        </p:txBody>
      </p:sp>
      <p:sp>
        <p:nvSpPr>
          <p:cNvPr id="8" name="Media Placeholder 7"/>
          <p:cNvSpPr>
            <a:spLocks noGrp="1"/>
          </p:cNvSpPr>
          <p:nvPr>
            <p:ph type="media" sz="quarter" idx="10" hasCustomPrompt="1"/>
          </p:nvPr>
        </p:nvSpPr>
        <p:spPr>
          <a:xfrm>
            <a:off x="0" y="5"/>
            <a:ext cx="9144000" cy="5758249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Drag media to placeholder or click icon to add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3780" y="5983312"/>
            <a:ext cx="1996439" cy="658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61675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56524"/>
            <a:ext cx="9141784" cy="108739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07524"/>
            <a:ext cx="7886700" cy="4827373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28161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7373" y="1365680"/>
            <a:ext cx="4114800" cy="498067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22573" y="1365680"/>
            <a:ext cx="4114800" cy="4980674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22817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ChangeArrowheads="1"/>
          </p:cNvSpPr>
          <p:nvPr userDrawn="1"/>
        </p:nvSpPr>
        <p:spPr bwMode="auto">
          <a:xfrm rot="5400000">
            <a:off x="4003011" y="-4001903"/>
            <a:ext cx="1137976" cy="9141782"/>
          </a:xfrm>
          <a:prstGeom prst="rect">
            <a:avLst/>
          </a:prstGeom>
          <a:solidFill>
            <a:srgbClr val="00818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endParaRPr lang="en-US" sz="1500" dirty="0"/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 rot="5400000">
            <a:off x="4419590" y="2136912"/>
            <a:ext cx="304825" cy="9141783"/>
          </a:xfrm>
          <a:prstGeom prst="rect">
            <a:avLst/>
          </a:prstGeom>
          <a:solidFill>
            <a:srgbClr val="F5B76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500" dirty="0" smtClean="0">
                <a:solidFill>
                  <a:srgbClr val="FFCC00"/>
                </a:solidFill>
              </a:rPr>
              <a:t> </a:t>
            </a:r>
            <a:endParaRPr lang="en-US" sz="1500" dirty="0">
              <a:solidFill>
                <a:srgbClr val="FFCC00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0" y="156524"/>
            <a:ext cx="9141784" cy="10873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49" y="1614621"/>
            <a:ext cx="7886700" cy="45623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235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0" r:id="rId4"/>
    <p:sldLayoutId id="2147483661" r:id="rId5"/>
    <p:sldLayoutId id="2147483662" r:id="rId6"/>
    <p:sldLayoutId id="2147483666" r:id="rId7"/>
    <p:sldLayoutId id="2147483663" r:id="rId8"/>
    <p:sldLayoutId id="2147483652" r:id="rId9"/>
    <p:sldLayoutId id="2147483664" r:id="rId10"/>
    <p:sldLayoutId id="2147483665" r:id="rId11"/>
    <p:sldLayoutId id="2147483654" r:id="rId12"/>
    <p:sldLayoutId id="2147483667" r:id="rId13"/>
    <p:sldLayoutId id="2147483655" r:id="rId14"/>
    <p:sldLayoutId id="2147483656" r:id="rId15"/>
    <p:sldLayoutId id="2147483668" r:id="rId16"/>
    <p:sldLayoutId id="2147483681" r:id="rId17"/>
    <p:sldLayoutId id="2147483682" r:id="rId18"/>
    <p:sldLayoutId id="2147483683" r:id="rId19"/>
    <p:sldLayoutId id="2147483684" r:id="rId20"/>
    <p:sldLayoutId id="2147483685" r:id="rId21"/>
    <p:sldLayoutId id="2147483686" r:id="rId22"/>
    <p:sldLayoutId id="2147483687" r:id="rId23"/>
    <p:sldLayoutId id="2147483688" r:id="rId24"/>
    <p:sldLayoutId id="2147483689" r:id="rId25"/>
    <p:sldLayoutId id="2147483690" r:id="rId26"/>
    <p:sldLayoutId id="2147483691" r:id="rId27"/>
    <p:sldLayoutId id="2147483692" r:id="rId28"/>
    <p:sldLayoutId id="2147483693" r:id="rId29"/>
  </p:sldLayoutIdLst>
  <p:timing>
    <p:tnLst>
      <p:par>
        <p:cTn id="1" dur="indefinite" restart="never" nodeType="tmRoot"/>
      </p:par>
    </p:tnLst>
  </p:timing>
  <p:txStyles>
    <p:titleStyle>
      <a:lvl1pPr algn="ctr" defTabSz="914377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rgbClr val="016375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000" kern="1200">
          <a:solidFill>
            <a:srgbClr val="016375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kern="1200">
          <a:solidFill>
            <a:srgbClr val="016375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600" kern="1200">
          <a:solidFill>
            <a:srgbClr val="016375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016375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155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081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21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119523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3008740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686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824872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584256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541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34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16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15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376144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dia Placeholder 1"/>
          <p:cNvSpPr>
            <a:spLocks noGrp="1"/>
          </p:cNvSpPr>
          <p:nvPr>
            <p:ph type="media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999897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865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0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CC PowerPoint Theme">
  <a:themeElements>
    <a:clrScheme name="CCC-Theme-Light">
      <a:dk1>
        <a:srgbClr val="000000"/>
      </a:dk1>
      <a:lt1>
        <a:srgbClr val="FFFFFF"/>
      </a:lt1>
      <a:dk2>
        <a:srgbClr val="008C99"/>
      </a:dk2>
      <a:lt2>
        <a:srgbClr val="FFFFFF"/>
      </a:lt2>
      <a:accent1>
        <a:srgbClr val="FDBC5F"/>
      </a:accent1>
      <a:accent2>
        <a:srgbClr val="9E0039"/>
      </a:accent2>
      <a:accent3>
        <a:srgbClr val="0079C1"/>
      </a:accent3>
      <a:accent4>
        <a:srgbClr val="F15A22"/>
      </a:accent4>
      <a:accent5>
        <a:srgbClr val="566629"/>
      </a:accent5>
      <a:accent6>
        <a:srgbClr val="C1C4A6"/>
      </a:accent6>
      <a:hlink>
        <a:srgbClr val="FDBC5F"/>
      </a:hlink>
      <a:folHlink>
        <a:srgbClr val="C1C4A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1162</TotalTime>
  <Words>0</Words>
  <Application>Microsoft Office PowerPoint</Application>
  <PresentationFormat>On-screen Show (4:3)</PresentationFormat>
  <Paragraphs>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Courier New</vt:lpstr>
      <vt:lpstr>Wingdings</vt:lpstr>
      <vt:lpstr>CCC PowerPoint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Coconino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 Walker</dc:creator>
  <cp:lastModifiedBy>Van Walker</cp:lastModifiedBy>
  <cp:revision>10</cp:revision>
  <dcterms:created xsi:type="dcterms:W3CDTF">2018-04-13T00:25:58Z</dcterms:created>
  <dcterms:modified xsi:type="dcterms:W3CDTF">2018-05-02T17:46:57Z</dcterms:modified>
</cp:coreProperties>
</file>